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Economica" panose="020B060402020202020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947286c9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947286c9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47286c9e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947286c9e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947286c9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947286c9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947286c9e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947286c9e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947286c9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947286c9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947286c9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c947286c9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947286c9e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947286c9e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947286c9e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947286c9e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947286c9e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947286c9e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f3029f4d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8f3029f4d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947286c9e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947286c9e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265500" y="14524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Examining Tamarisk effects on </a:t>
            </a:r>
            <a:r>
              <a:rPr lang="en" i="1">
                <a:solidFill>
                  <a:schemeClr val="accent1"/>
                </a:solidFill>
              </a:rPr>
              <a:t>Salix exigua</a:t>
            </a:r>
            <a:r>
              <a:rPr lang="en">
                <a:solidFill>
                  <a:schemeClr val="accent1"/>
                </a:solidFill>
              </a:rPr>
              <a:t> Growth and Fungal Associations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65500" y="3359276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Gabby Garza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Catherine Gehring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750" y="1111875"/>
            <a:ext cx="4165549" cy="291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00" y="4267850"/>
            <a:ext cx="2103075" cy="8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2679" y="4031625"/>
            <a:ext cx="1329321" cy="111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98425" y="164575"/>
            <a:ext cx="4045200" cy="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Conclusion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"/>
          </p:nvPr>
        </p:nvSpPr>
        <p:spPr>
          <a:xfrm>
            <a:off x="198425" y="904250"/>
            <a:ext cx="4045200" cy="4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Tamarisk causes changes to surrounding soil composition - decreases mycorrhizal fungi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Tamarisk causes less mycorrhizal fungal associations to form on neighboring plants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Tamarisk causes </a:t>
            </a:r>
            <a:r>
              <a:rPr lang="en" i="1"/>
              <a:t>Salix exigua </a:t>
            </a:r>
            <a:r>
              <a:rPr lang="en"/>
              <a:t>to have larger root / shoot masses - cause is unknown</a:t>
            </a: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2"/>
          </p:nvPr>
        </p:nvSpPr>
        <p:spPr>
          <a:xfrm>
            <a:off x="4859000" y="-134150"/>
            <a:ext cx="3837000" cy="39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Economica"/>
              <a:buChar char="-"/>
            </a:pPr>
            <a:r>
              <a:rPr lang="en" sz="2300" dirty="0">
                <a:latin typeface="Economica"/>
                <a:ea typeface="Economica"/>
                <a:cs typeface="Economica"/>
                <a:sym typeface="Economica"/>
              </a:rPr>
              <a:t>Complete analysis of a second site (Grand Junction, CO)</a:t>
            </a:r>
            <a:endParaRPr sz="2300" dirty="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Economica"/>
              <a:buChar char="-"/>
            </a:pPr>
            <a:r>
              <a:rPr lang="en" sz="2300" dirty="0">
                <a:latin typeface="Economica"/>
                <a:ea typeface="Economica"/>
                <a:cs typeface="Economica"/>
                <a:sym typeface="Economica"/>
              </a:rPr>
              <a:t>Discuss other potential  hypothesis on Tamarisk results </a:t>
            </a:r>
            <a:endParaRPr sz="2300" dirty="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Economica"/>
              <a:buChar char="-"/>
            </a:pPr>
            <a:r>
              <a:rPr lang="en" sz="2300" dirty="0">
                <a:latin typeface="Economica"/>
                <a:ea typeface="Economica"/>
                <a:cs typeface="Economica"/>
                <a:sym typeface="Economica"/>
              </a:rPr>
              <a:t>Willows and restoration</a:t>
            </a:r>
            <a:endParaRPr sz="2300" dirty="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5100475" y="110900"/>
            <a:ext cx="38370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Future Direction</a:t>
            </a:r>
            <a:endParaRPr sz="3400">
              <a:solidFill>
                <a:schemeClr val="lt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750" y="3187325"/>
            <a:ext cx="3595500" cy="18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265500" y="285350"/>
            <a:ext cx="4045200" cy="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References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1"/>
          </p:nvPr>
        </p:nvSpPr>
        <p:spPr>
          <a:xfrm>
            <a:off x="187825" y="1126900"/>
            <a:ext cx="4122900" cy="38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Thank you to </a:t>
            </a:r>
            <a:r>
              <a:rPr lang="en" dirty="0" err="1"/>
              <a:t>Dr.Catherine</a:t>
            </a:r>
            <a:r>
              <a:rPr lang="en" dirty="0"/>
              <a:t> Gehring for being my Mentor this past year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Thank you to the research team for their invaluable contribution to the project </a:t>
            </a:r>
            <a:r>
              <a:rPr lang="en"/>
              <a:t>(Rivers Edge West, CSU)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Thank you to the NASA / Space Grant Organization for funding my education</a:t>
            </a:r>
            <a:endParaRPr dirty="0"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2"/>
          </p:nvPr>
        </p:nvSpPr>
        <p:spPr>
          <a:xfrm>
            <a:off x="4899250" y="11911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355600" lvl="0" indent="-127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latin typeface="Economica"/>
                <a:ea typeface="Economica"/>
                <a:cs typeface="Economica"/>
                <a:sym typeface="Economica"/>
              </a:rPr>
              <a:t>Tamarisk</a:t>
            </a:r>
            <a:r>
              <a:rPr lang="en">
                <a:latin typeface="Economica"/>
                <a:ea typeface="Economica"/>
                <a:cs typeface="Economica"/>
                <a:sym typeface="Economica"/>
              </a:rPr>
              <a:t>. Northern Arizona Invasive Plants. (n.d.). https://nazinvasiveplants.org/tamarisk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marL="355600" lvl="0" indent="-127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latin typeface="Economica"/>
                <a:ea typeface="Economica"/>
                <a:cs typeface="Economica"/>
                <a:sym typeface="Economica"/>
              </a:rPr>
              <a:t>What is Tamarisk?</a:t>
            </a:r>
            <a:r>
              <a:rPr lang="en">
                <a:latin typeface="Economica"/>
                <a:ea typeface="Economica"/>
                <a:cs typeface="Economica"/>
                <a:sym typeface="Economica"/>
              </a:rPr>
              <a:t>. What is tamarisk? | U.S. Geological Survey. (n.d.). https://www.usgs.gov/faqs/what-tamarisk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marL="355600" lvl="0" indent="-127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latin typeface="Economica"/>
                <a:ea typeface="Economica"/>
                <a:cs typeface="Economica"/>
                <a:sym typeface="Economica"/>
              </a:rPr>
              <a:t>Mycorrhizal fungi / RHS gardening</a:t>
            </a:r>
            <a:r>
              <a:rPr lang="en">
                <a:latin typeface="Economica"/>
                <a:ea typeface="Economica"/>
                <a:cs typeface="Economica"/>
                <a:sym typeface="Economica"/>
              </a:rPr>
              <a:t>. / RHS Gardening. (n.d.). https://www.rhs.org.uk/biodiversity/mycorrhizal-fungi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300"/>
          </a:p>
        </p:txBody>
      </p:sp>
      <p:sp>
        <p:nvSpPr>
          <p:cNvPr id="142" name="Google Shape;142;p23"/>
          <p:cNvSpPr txBox="1"/>
          <p:nvPr/>
        </p:nvSpPr>
        <p:spPr>
          <a:xfrm>
            <a:off x="4910075" y="321975"/>
            <a:ext cx="38370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Citations</a:t>
            </a:r>
            <a:endParaRPr sz="3500">
              <a:solidFill>
                <a:schemeClr val="lt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-95750" y="135000"/>
            <a:ext cx="4939500" cy="5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Introduction - Invasive Species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156075" y="1141125"/>
            <a:ext cx="4045200" cy="3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An invasive species is a non native organism that thrives in a new environment.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Invasive species outcompete native species for resources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Difficult to control invasive species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Invasive plant species can change their surrounding environment (soil quality, neighboring species)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4"/>
          <p:cNvSpPr txBox="1"/>
          <p:nvPr/>
        </p:nvSpPr>
        <p:spPr>
          <a:xfrm>
            <a:off x="4951975" y="4077475"/>
            <a:ext cx="3515700" cy="656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Tamarix sp. photo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050" y="804325"/>
            <a:ext cx="4410875" cy="3193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97100" y="150500"/>
            <a:ext cx="40452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Introduction - Tamarisk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0" y="855200"/>
            <a:ext cx="4473300" cy="42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Tamarisk is an invasive shrub species in the United States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Worst weed in the west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Grows alongside streams and rivers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Tolerates drought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Changes the soil chemically &amp; biologically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Chemical Changes: Tamarisk increases soil salinity (salt percentage)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Biological Changes: Tamarisk alters mycorrhizal fungi associations </a:t>
            </a:r>
            <a:endParaRPr dirty="0"/>
          </a:p>
        </p:txBody>
      </p:sp>
      <p:sp>
        <p:nvSpPr>
          <p:cNvPr id="81" name="Google Shape;81;p15"/>
          <p:cNvSpPr txBox="1"/>
          <p:nvPr/>
        </p:nvSpPr>
        <p:spPr>
          <a:xfrm>
            <a:off x="4694100" y="4583625"/>
            <a:ext cx="3515700" cy="656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Tamarix sp. photo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100" y="713250"/>
            <a:ext cx="4365900" cy="32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-285900" y="0"/>
            <a:ext cx="5148000" cy="9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>
                <a:solidFill>
                  <a:schemeClr val="accent1"/>
                </a:solidFill>
              </a:rPr>
              <a:t>Introduction - Mycorrhizal Fungi</a:t>
            </a:r>
            <a:endParaRPr sz="3480">
              <a:solidFill>
                <a:schemeClr val="accent1"/>
              </a:solidFill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>
            <a:off x="265500" y="766650"/>
            <a:ext cx="4045200" cy="4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Mycorrhizae are beneficial associations between plant roots and fungi 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Mycorrhizal fungi and plants have a mutualistic relationship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Ectomycorrhizal fungi (EMF) : Wrap around plant root for nutrient exchange</a:t>
            </a:r>
            <a:endParaRPr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Tamarisk do not need fungi to thrive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900" y="410400"/>
            <a:ext cx="4216326" cy="387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10775" y="190600"/>
            <a:ext cx="4045200" cy="83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Project Description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112200" y="1630500"/>
            <a:ext cx="4045200" cy="18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Project Question - How does Tamarisk affect the growth and  fungal associations of </a:t>
            </a:r>
            <a:r>
              <a:rPr lang="en" i="1"/>
              <a:t>Salix exigua</a:t>
            </a:r>
            <a:r>
              <a:rPr lang="en"/>
              <a:t> (coyote willow) in Moab, Utah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500" y="599375"/>
            <a:ext cx="4213500" cy="358232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5659250" y="4279300"/>
            <a:ext cx="30387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Coyote Willow Photo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-342000" y="106875"/>
            <a:ext cx="52602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accent1"/>
                </a:solidFill>
              </a:rPr>
              <a:t>Project Description - Methods</a:t>
            </a:r>
            <a:endParaRPr sz="3800">
              <a:solidFill>
                <a:schemeClr val="accent1"/>
              </a:solidFill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131350" y="794475"/>
            <a:ext cx="4786800" cy="44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Obtained 2 soil types: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Soil near Tamarisk plant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Soil away from Tamarisk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Grow Coyote Willow seeds in 60 potted plants. Half of the plants are grown in Tamarisk soil, half are grown in non Tamarisk soil.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Harvest willows once large enough ~ approx. 6 months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Examine the willows to analyze EMF abundance and plant size.  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Soil was collected near Moab, Utah</a:t>
            </a:r>
            <a:endParaRPr dirty="0"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t="11913" b="7094"/>
          <a:stretch/>
        </p:blipFill>
        <p:spPr>
          <a:xfrm>
            <a:off x="4636525" y="1031500"/>
            <a:ext cx="4439525" cy="345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265500" y="123325"/>
            <a:ext cx="4306500" cy="7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Results - Root Composition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205150" y="923125"/>
            <a:ext cx="4105500" cy="3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Willows grown in Tamarisk soil developed fewer EMF associations than other group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Aligns with results of Cottonwood &amp; Tamarisk experiment </a:t>
            </a:r>
            <a:endParaRPr dirty="0"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81400"/>
            <a:ext cx="4572000" cy="40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-21000" y="-684900"/>
            <a:ext cx="4618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1"/>
                </a:solidFill>
              </a:rPr>
              <a:t>Results - Biomass Analysis</a:t>
            </a:r>
            <a:r>
              <a:rPr lang="en" dirty="0"/>
              <a:t> </a:t>
            </a:r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232550" y="1101300"/>
            <a:ext cx="40782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Willows grown in Tamarisk soil had larger root and shoot biomass in comparison to other group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One Hypothesis: Tamarisk increases soil nutrients, therefore willows grown in Tamarisk soil do not require as many EMF for gathering nutrients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200" y="767925"/>
            <a:ext cx="4472326" cy="36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158175" y="110925"/>
            <a:ext cx="4045200" cy="7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Results - Meaning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"/>
          </p:nvPr>
        </p:nvSpPr>
        <p:spPr>
          <a:xfrm>
            <a:off x="265500" y="885525"/>
            <a:ext cx="4045200" cy="3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Mycorrhizal fungi help plants obtain nutrients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Plants with Mycorrhizal fungi typically have a smaller root biomass and larger shoot</a:t>
            </a:r>
            <a:br>
              <a:rPr lang="en" dirty="0"/>
            </a:b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dirty="0"/>
              <a:t>Plants without Mycorrhizal fungi typically have a larger root biomass and smaller shoots</a:t>
            </a:r>
            <a:endParaRPr dirty="0"/>
          </a:p>
        </p:txBody>
      </p:sp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 t="-2448"/>
          <a:stretch/>
        </p:blipFill>
        <p:spPr>
          <a:xfrm>
            <a:off x="4644100" y="1249622"/>
            <a:ext cx="4499901" cy="2721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556</Words>
  <Application>Microsoft Office PowerPoint</Application>
  <PresentationFormat>On-screen Show (16:9)</PresentationFormat>
  <Paragraphs>68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Economica</vt:lpstr>
      <vt:lpstr>Arial</vt:lpstr>
      <vt:lpstr>Open Sans</vt:lpstr>
      <vt:lpstr>Luxe</vt:lpstr>
      <vt:lpstr>Examining Tamarisk effects on Salix exigua Growth and Fungal Associations </vt:lpstr>
      <vt:lpstr>Introduction - Invasive Species</vt:lpstr>
      <vt:lpstr>Introduction - Tamarisk </vt:lpstr>
      <vt:lpstr>Introduction - Mycorrhizal Fungi</vt:lpstr>
      <vt:lpstr>Project Description</vt:lpstr>
      <vt:lpstr>Project Description - Methods</vt:lpstr>
      <vt:lpstr>Results - Root Composition</vt:lpstr>
      <vt:lpstr> Results - Biomass Analysis </vt:lpstr>
      <vt:lpstr>Results - Meaning</vt:lpstr>
      <vt:lpstr>Conclusion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Tamarisk effects on Salix exigua Growth and Fungal Associations</dc:title>
  <dc:creator>gabby garza</dc:creator>
  <cp:lastModifiedBy>Michelle A. Coe</cp:lastModifiedBy>
  <cp:revision>2</cp:revision>
  <dcterms:modified xsi:type="dcterms:W3CDTF">2024-04-09T22:44:14Z</dcterms:modified>
</cp:coreProperties>
</file>